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>
        <p:scale>
          <a:sx n="100" d="100"/>
          <a:sy n="100" d="100"/>
        </p:scale>
        <p:origin x="97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2F58-8D2D-4752-9BDC-ACE933B8A73E}" type="datetimeFigureOut">
              <a:rPr lang="zh-TW" altLang="en-US" smtClean="0"/>
              <a:t>2016/10/5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F299-498C-417D-B24A-440BECE7E6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737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2F58-8D2D-4752-9BDC-ACE933B8A73E}" type="datetimeFigureOut">
              <a:rPr lang="zh-TW" altLang="en-US" smtClean="0"/>
              <a:t>2016/10/5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F299-498C-417D-B24A-440BECE7E6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92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2F58-8D2D-4752-9BDC-ACE933B8A73E}" type="datetimeFigureOut">
              <a:rPr lang="zh-TW" altLang="en-US" smtClean="0"/>
              <a:t>2016/10/5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F299-498C-417D-B24A-440BECE7E6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008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2F58-8D2D-4752-9BDC-ACE933B8A73E}" type="datetimeFigureOut">
              <a:rPr lang="zh-TW" altLang="en-US" smtClean="0"/>
              <a:t>2016/10/5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F299-498C-417D-B24A-440BECE7E6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5328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2F58-8D2D-4752-9BDC-ACE933B8A73E}" type="datetimeFigureOut">
              <a:rPr lang="zh-TW" altLang="en-US" smtClean="0"/>
              <a:t>2016/10/5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F299-498C-417D-B24A-440BECE7E6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205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2F58-8D2D-4752-9BDC-ACE933B8A73E}" type="datetimeFigureOut">
              <a:rPr lang="zh-TW" altLang="en-US" smtClean="0"/>
              <a:t>2016/10/5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F299-498C-417D-B24A-440BECE7E6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5706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2F58-8D2D-4752-9BDC-ACE933B8A73E}" type="datetimeFigureOut">
              <a:rPr lang="zh-TW" altLang="en-US" smtClean="0"/>
              <a:t>2016/10/5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F299-498C-417D-B24A-440BECE7E6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700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2F58-8D2D-4752-9BDC-ACE933B8A73E}" type="datetimeFigureOut">
              <a:rPr lang="zh-TW" altLang="en-US" smtClean="0"/>
              <a:t>2016/10/5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F299-498C-417D-B24A-440BECE7E6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786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2F58-8D2D-4752-9BDC-ACE933B8A73E}" type="datetimeFigureOut">
              <a:rPr lang="zh-TW" altLang="en-US" smtClean="0"/>
              <a:t>2016/10/5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F299-498C-417D-B24A-440BECE7E6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210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2F58-8D2D-4752-9BDC-ACE933B8A73E}" type="datetimeFigureOut">
              <a:rPr lang="zh-TW" altLang="en-US" smtClean="0"/>
              <a:t>2016/10/5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F299-498C-417D-B24A-440BECE7E6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393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2F58-8D2D-4752-9BDC-ACE933B8A73E}" type="datetimeFigureOut">
              <a:rPr lang="zh-TW" altLang="en-US" smtClean="0"/>
              <a:t>2016/10/5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3F299-498C-417D-B24A-440BECE7E6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0327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A2F58-8D2D-4752-9BDC-ACE933B8A73E}" type="datetimeFigureOut">
              <a:rPr lang="zh-TW" altLang="en-US" smtClean="0"/>
              <a:t>2016/10/5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3F299-498C-417D-B24A-440BECE7E6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9423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TW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HW1 : Low-level Feature Extraction</a:t>
            </a:r>
            <a:endParaRPr lang="zh-TW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260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6017" y="173536"/>
            <a:ext cx="10515600" cy="1325563"/>
          </a:xfrm>
        </p:spPr>
        <p:txBody>
          <a:bodyPr/>
          <a:lstStyle/>
          <a:p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 2 </a:t>
            </a:r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Histogram of 2 x 2 cell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30" y="2757551"/>
            <a:ext cx="2233613" cy="220033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文字方塊 5"/>
          <p:cNvSpPr txBox="1"/>
          <p:nvPr/>
        </p:nvSpPr>
        <p:spPr>
          <a:xfrm>
            <a:off x="4476751" y="3567145"/>
            <a:ext cx="6115050" cy="366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Non-uniform (dim:256 x 4)</a:t>
            </a:r>
            <a:endParaRPr lang="zh-TW" alt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476750" y="5635191"/>
            <a:ext cx="6115050" cy="366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(dim:59 x 4)</a:t>
            </a:r>
            <a:endParaRPr lang="zh-TW" alt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接點 8"/>
          <p:cNvCxnSpPr>
            <a:stCxn id="3" idx="1"/>
            <a:endCxn id="3" idx="3"/>
          </p:cNvCxnSpPr>
          <p:nvPr/>
        </p:nvCxnSpPr>
        <p:spPr>
          <a:xfrm>
            <a:off x="1126330" y="3857720"/>
            <a:ext cx="22336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>
            <a:endCxn id="3" idx="2"/>
          </p:cNvCxnSpPr>
          <p:nvPr/>
        </p:nvCxnSpPr>
        <p:spPr>
          <a:xfrm>
            <a:off x="2243136" y="2754609"/>
            <a:ext cx="1" cy="22032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74" y="2118101"/>
            <a:ext cx="6105525" cy="14478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49" y="4195672"/>
            <a:ext cx="6115050" cy="143827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54997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6017" y="173536"/>
            <a:ext cx="10515600" cy="1325563"/>
          </a:xfrm>
        </p:spPr>
        <p:txBody>
          <a:bodyPr/>
          <a:lstStyle/>
          <a:p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 1 – Gaussian smooth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92" y="1662657"/>
            <a:ext cx="4552406" cy="2560729"/>
          </a:xfrm>
        </p:spPr>
      </p:pic>
      <p:sp>
        <p:nvSpPr>
          <p:cNvPr id="7" name="向右箭號 6"/>
          <p:cNvSpPr/>
          <p:nvPr/>
        </p:nvSpPr>
        <p:spPr>
          <a:xfrm>
            <a:off x="5599883" y="2599031"/>
            <a:ext cx="931817" cy="687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186" y="1662656"/>
            <a:ext cx="4552406" cy="2560728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599882" y="3410560"/>
            <a:ext cx="931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Gaussian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09678" y="2498882"/>
            <a:ext cx="444137" cy="4441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9376138" y="2498881"/>
            <a:ext cx="444137" cy="4441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內容版面配置區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75" t="33828" r="33596" b="51107"/>
          <a:stretch/>
        </p:blipFill>
        <p:spPr>
          <a:xfrm>
            <a:off x="3677512" y="4583780"/>
            <a:ext cx="1682886" cy="161509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71" t="33766" r="33580" b="50860"/>
          <a:stretch/>
        </p:blipFill>
        <p:spPr>
          <a:xfrm>
            <a:off x="6771184" y="4583780"/>
            <a:ext cx="1615090" cy="1615090"/>
          </a:xfrm>
          <a:prstGeom prst="rect">
            <a:avLst/>
          </a:prstGeom>
        </p:spPr>
      </p:pic>
      <p:sp>
        <p:nvSpPr>
          <p:cNvPr id="14" name="向右箭號 13"/>
          <p:cNvSpPr/>
          <p:nvPr/>
        </p:nvSpPr>
        <p:spPr>
          <a:xfrm>
            <a:off x="5599882" y="4941821"/>
            <a:ext cx="931817" cy="687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5599881" y="5753350"/>
            <a:ext cx="931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Gaussian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0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6017" y="173536"/>
            <a:ext cx="10515600" cy="1325563"/>
          </a:xfrm>
        </p:spPr>
        <p:txBody>
          <a:bodyPr/>
          <a:lstStyle/>
          <a:p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 1 </a:t>
            </a:r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Gradient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18" y="1499100"/>
            <a:ext cx="3576803" cy="2011951"/>
          </a:xfrm>
          <a:prstGeom prst="rect">
            <a:avLst/>
          </a:prstGeom>
        </p:spPr>
      </p:pic>
      <p:sp>
        <p:nvSpPr>
          <p:cNvPr id="5" name="向下箭號 4"/>
          <p:cNvSpPr/>
          <p:nvPr/>
        </p:nvSpPr>
        <p:spPr>
          <a:xfrm>
            <a:off x="2797424" y="3910132"/>
            <a:ext cx="473393" cy="3037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557870" y="3602355"/>
            <a:ext cx="952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rgb2gray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18" y="4302290"/>
            <a:ext cx="3576803" cy="2011952"/>
          </a:xfrm>
          <a:prstGeom prst="rect">
            <a:avLst/>
          </a:prstGeom>
        </p:spPr>
      </p:pic>
      <p:sp>
        <p:nvSpPr>
          <p:cNvPr id="17" name="向右箭號 16"/>
          <p:cNvSpPr/>
          <p:nvPr/>
        </p:nvSpPr>
        <p:spPr>
          <a:xfrm rot="19439140">
            <a:off x="5280574" y="3814475"/>
            <a:ext cx="452846" cy="3921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5579013" y="5097654"/>
            <a:ext cx="452846" cy="3921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286102" y="5454451"/>
            <a:ext cx="1038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Magnitude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987663" y="4254347"/>
            <a:ext cx="1038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Direction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717" y="4302290"/>
            <a:ext cx="3576803" cy="2011952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0005" y="1499099"/>
            <a:ext cx="3576803" cy="2011952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0" t="36887" r="64125" b="36383"/>
          <a:stretch/>
        </p:blipFill>
        <p:spPr>
          <a:xfrm>
            <a:off x="9205017" y="1499099"/>
            <a:ext cx="2245598" cy="201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5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6017" y="173536"/>
            <a:ext cx="10515600" cy="1325563"/>
          </a:xfrm>
        </p:spPr>
        <p:txBody>
          <a:bodyPr/>
          <a:lstStyle/>
          <a:p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 1 </a:t>
            </a:r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Non-Maximum Suppression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82" t="32885" r="33633" b="47699"/>
          <a:stretch/>
        </p:blipFill>
        <p:spPr>
          <a:xfrm>
            <a:off x="655936" y="1498391"/>
            <a:ext cx="4801546" cy="47739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4" t="32968" r="33723" b="47638"/>
          <a:stretch/>
        </p:blipFill>
        <p:spPr>
          <a:xfrm>
            <a:off x="6588034" y="1498391"/>
            <a:ext cx="4737464" cy="4775366"/>
          </a:xfrm>
          <a:prstGeom prst="rect">
            <a:avLst/>
          </a:prstGeom>
          <a:ln>
            <a:noFill/>
          </a:ln>
        </p:spPr>
      </p:pic>
      <p:sp>
        <p:nvSpPr>
          <p:cNvPr id="9" name="向右箭號 8"/>
          <p:cNvSpPr/>
          <p:nvPr/>
        </p:nvSpPr>
        <p:spPr>
          <a:xfrm>
            <a:off x="5643935" y="3532669"/>
            <a:ext cx="757646" cy="7053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5643935" y="4345577"/>
            <a:ext cx="757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NMS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55936" y="6272341"/>
            <a:ext cx="480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Corner Response Function</a:t>
            </a:r>
            <a:endParaRPr lang="zh-TW" alt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153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6017" y="173536"/>
            <a:ext cx="10515600" cy="1325563"/>
          </a:xfrm>
        </p:spPr>
        <p:txBody>
          <a:bodyPr/>
          <a:lstStyle/>
          <a:p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 1 </a:t>
            </a:r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Comparison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80" t="40882" r="20749" b="27880"/>
          <a:stretch/>
        </p:blipFill>
        <p:spPr>
          <a:xfrm>
            <a:off x="383176" y="1786481"/>
            <a:ext cx="3831773" cy="327297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29" t="40857" r="22190" b="31206"/>
          <a:stretch/>
        </p:blipFill>
        <p:spPr>
          <a:xfrm>
            <a:off x="8010281" y="1786481"/>
            <a:ext cx="3828384" cy="327297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01" t="20954" r="21714" b="48698"/>
          <a:stretch/>
        </p:blipFill>
        <p:spPr>
          <a:xfrm>
            <a:off x="4311796" y="1786481"/>
            <a:ext cx="3601638" cy="327297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383176" y="5120640"/>
            <a:ext cx="383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endParaRPr lang="zh-TW" alt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311797" y="5120640"/>
            <a:ext cx="360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  <a:endParaRPr lang="zh-TW" alt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123654" y="5120640"/>
            <a:ext cx="360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  <a:endParaRPr lang="zh-TW" alt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657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6017" y="173536"/>
            <a:ext cx="10515600" cy="1325563"/>
          </a:xfrm>
        </p:spPr>
        <p:txBody>
          <a:bodyPr/>
          <a:lstStyle/>
          <a:p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 1 </a:t>
            </a:r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Comparison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01" y="1499099"/>
            <a:ext cx="9215846" cy="518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47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6017" y="173536"/>
            <a:ext cx="10515600" cy="1325563"/>
          </a:xfrm>
        </p:spPr>
        <p:txBody>
          <a:bodyPr/>
          <a:lstStyle/>
          <a:p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 2 </a:t>
            </a:r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LBP &amp; Uniform LBP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980" y="1912076"/>
            <a:ext cx="7743825" cy="18669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227092" y="1499099"/>
            <a:ext cx="274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LBP 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dim = 256 )</a:t>
            </a:r>
            <a:endParaRPr lang="zh-TW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227093" y="3933145"/>
            <a:ext cx="286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LBP 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dim = 59 )</a:t>
            </a:r>
            <a:endParaRPr lang="zh-TW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227092" y="4456646"/>
            <a:ext cx="82274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:</a:t>
            </a:r>
            <a:endParaRPr lang="en-US" altLang="zh-TW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00000000 (0 transitions), </a:t>
            </a:r>
            <a:r>
              <a:rPr lang="en-US" altLang="zh-TW" b="1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000 (2 transitions) and 1</a:t>
            </a:r>
            <a:r>
              <a:rPr lang="en-US" altLang="zh-TW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TW" b="1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111 (2 transitions</a:t>
            </a:r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Non-uniform :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11001001 (4 transitions) and 01010010 (6 transitions) 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向下箭號 7"/>
          <p:cNvSpPr/>
          <p:nvPr/>
        </p:nvSpPr>
        <p:spPr>
          <a:xfrm rot="10800000">
            <a:off x="1444806" y="5897406"/>
            <a:ext cx="165463" cy="1907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 rot="10800000">
            <a:off x="1662520" y="5897406"/>
            <a:ext cx="165463" cy="1907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 rot="10800000">
            <a:off x="1797502" y="5897406"/>
            <a:ext cx="165463" cy="1907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0"/>
          <p:cNvSpPr/>
          <p:nvPr/>
        </p:nvSpPr>
        <p:spPr>
          <a:xfrm rot="10800000">
            <a:off x="2015215" y="5897406"/>
            <a:ext cx="165463" cy="1907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 rot="10800000">
            <a:off x="4157526" y="5897406"/>
            <a:ext cx="165463" cy="1907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 rot="10800000">
            <a:off x="4275636" y="5897406"/>
            <a:ext cx="165463" cy="1907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3"/>
          <p:cNvSpPr/>
          <p:nvPr/>
        </p:nvSpPr>
        <p:spPr>
          <a:xfrm rot="10800000">
            <a:off x="4393746" y="5897406"/>
            <a:ext cx="165463" cy="1907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 rot="10800000">
            <a:off x="4511856" y="5897406"/>
            <a:ext cx="165463" cy="1907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下箭號 15"/>
          <p:cNvSpPr/>
          <p:nvPr/>
        </p:nvSpPr>
        <p:spPr>
          <a:xfrm rot="10800000">
            <a:off x="4738822" y="5897406"/>
            <a:ext cx="165463" cy="1907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 rot="10800000">
            <a:off x="4856932" y="5897406"/>
            <a:ext cx="165463" cy="1907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 rot="10800000">
            <a:off x="3856536" y="5104926"/>
            <a:ext cx="165463" cy="1907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 rot="10800000">
            <a:off x="4154259" y="5104926"/>
            <a:ext cx="165463" cy="1907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 rot="10800000">
            <a:off x="6744516" y="5099941"/>
            <a:ext cx="165463" cy="1907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下箭號 21"/>
          <p:cNvSpPr/>
          <p:nvPr/>
        </p:nvSpPr>
        <p:spPr>
          <a:xfrm rot="10800000">
            <a:off x="6988356" y="5104926"/>
            <a:ext cx="165463" cy="1907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0465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6017" y="173536"/>
            <a:ext cx="10515600" cy="1325563"/>
          </a:xfrm>
        </p:spPr>
        <p:txBody>
          <a:bodyPr/>
          <a:lstStyle/>
          <a:p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 2 </a:t>
            </a:r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LBP &amp; Uniform LBP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29" y="1838325"/>
            <a:ext cx="3780598" cy="372427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0" y="1838326"/>
            <a:ext cx="3787877" cy="37242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833" y="1838325"/>
            <a:ext cx="3780811" cy="372427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43729" y="5562601"/>
            <a:ext cx="37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Doge</a:t>
            </a:r>
            <a:endParaRPr lang="zh-TW" alt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200833" y="5562601"/>
            <a:ext cx="378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LBP image</a:t>
            </a:r>
            <a:endParaRPr lang="zh-TW" alt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057937" y="5562601"/>
            <a:ext cx="378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LBP image</a:t>
            </a:r>
            <a:endParaRPr lang="zh-TW" alt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896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6017" y="173536"/>
            <a:ext cx="10515600" cy="1325563"/>
          </a:xfrm>
        </p:spPr>
        <p:txBody>
          <a:bodyPr/>
          <a:lstStyle/>
          <a:p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 2 </a:t>
            </a:r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Histogram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30" y="2757551"/>
            <a:ext cx="2233613" cy="22003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0" y="2147920"/>
            <a:ext cx="6115050" cy="14192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0" y="4195826"/>
            <a:ext cx="6115050" cy="143827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文字方塊 5"/>
          <p:cNvSpPr txBox="1"/>
          <p:nvPr/>
        </p:nvSpPr>
        <p:spPr>
          <a:xfrm>
            <a:off x="4476751" y="3567145"/>
            <a:ext cx="6115050" cy="366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Non-uniform (dim:256)</a:t>
            </a:r>
            <a:endParaRPr lang="zh-TW" alt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476750" y="5635191"/>
            <a:ext cx="6115050" cy="366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(dim:59)</a:t>
            </a:r>
            <a:endParaRPr lang="zh-TW" alt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304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107</Words>
  <Application>Microsoft Office PowerPoint</Application>
  <PresentationFormat>寬螢幕</PresentationFormat>
  <Paragraphs>34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新細明體</vt:lpstr>
      <vt:lpstr>Arial</vt:lpstr>
      <vt:lpstr>Calibri</vt:lpstr>
      <vt:lpstr>Calibri Light</vt:lpstr>
      <vt:lpstr>Times New Roman</vt:lpstr>
      <vt:lpstr>Office 佈景主題</vt:lpstr>
      <vt:lpstr>HW1 : Low-level Feature Extraction</vt:lpstr>
      <vt:lpstr>Part 1 – Gaussian smooth</vt:lpstr>
      <vt:lpstr>Part 1 – Gradient</vt:lpstr>
      <vt:lpstr>Part 1 – Non-Maximum Suppression</vt:lpstr>
      <vt:lpstr>Part 1 – Comparison</vt:lpstr>
      <vt:lpstr>Part 1 – Comparison</vt:lpstr>
      <vt:lpstr>Part 2 – LBP &amp; Uniform LBP</vt:lpstr>
      <vt:lpstr>Part 2 – LBP &amp; Uniform LBP</vt:lpstr>
      <vt:lpstr>Part 2 – Histogram</vt:lpstr>
      <vt:lpstr>Part 2 – Histogram of 2 x 2 cell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HW1 : Low-level feature extraction</dc:title>
  <dc:creator>郭介銘</dc:creator>
  <cp:lastModifiedBy>郭介銘</cp:lastModifiedBy>
  <cp:revision>73</cp:revision>
  <dcterms:created xsi:type="dcterms:W3CDTF">2016-10-05T01:26:25Z</dcterms:created>
  <dcterms:modified xsi:type="dcterms:W3CDTF">2016-10-05T06:01:49Z</dcterms:modified>
</cp:coreProperties>
</file>